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FF2839B-2961-4B3D-480E-A1258041A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A75E3EE-4EE6-7C32-FF22-26AA2AEA71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13C783B-6CBC-517D-AC13-165FBF0F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43276A5-16C9-6363-9C55-300FAC0E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40DEF46-CA2D-87D5-EDA2-B6DB0958A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4566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DB9DF71-7751-C426-63B0-1068C8766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CA2417F1-0BEE-7C09-21AE-61838BB2E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41D01CC-2E60-C7EC-FF83-6024E7A4D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012DCA7-B017-3C7F-3593-B2CB3FF9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67FF29-4A38-7EBA-DA7E-FFFA05D3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0040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D5DA4EB-1F96-1EFD-7E71-1EDFAB36C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44671634-9CAA-1023-7CA2-82A6AC03D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A83FF36D-184C-70BE-1F18-6AE302B75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C2A99B2-4167-1309-C155-983BF75E0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504FC46-7F1F-7674-D539-92894F452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3398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F3D3A2E-D067-065B-5063-37D5BAAC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6B820A-7F67-942B-2683-B779886E7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33F07B0-B781-7B51-3ED1-DC0155AF9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1831A0-422A-A219-4F36-763561B41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C407A34-9403-B96B-6FAF-119102BE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254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7EBE8FD-6128-987E-DA44-228CECE9B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11277C5-4F85-DFFD-48A3-E9068BE8C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E508686-448B-4D51-F1E3-63320360B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CCA3C94-9E2E-1E20-36AB-A9AF95138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487E15F4-0103-0BE0-B5AC-D65ABB6A1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65201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7FDEEC-587F-8F7F-76D6-8DE015EB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A72ADBF-8851-9B9A-B23A-0F780A769C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9F389A3-D95B-BBFB-6F4D-606163878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C156365-4573-3C2A-B3D3-28A609184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E723CFFC-2FE1-3ECC-3599-BEF0CD2D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563E449-4B48-ECF0-EE1A-94E5C88B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7498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AEF0E7B-6FD5-936E-BD9A-63A9CFB9C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4D552CE-B06C-6BE9-EEC6-FBA17B1F8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1A0168BD-AAB1-0A21-3A33-559D548A64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23F5F2B3-6ECD-EA05-B880-4079BADFDC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D7D6F75-1AC9-3ECA-BA20-A3AC6F9069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59E16C4-3DE5-BB33-E999-CE5BA8BB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42EB7030-83B9-CAA2-9A31-D65DC002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A72F1AB8-F2A6-4C17-4723-7F84BC16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28068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A375FDD-8A07-8B0C-C924-A5E65DC1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17323D2-8915-1390-BB3B-DB9AB322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A275CAD-0A19-98B7-A4EB-217ACEDD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D41F38E5-AF67-E7BB-B00D-AD4CADF1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2379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5FA625D-0962-C350-DB10-F589E6F6B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86E0540E-56E4-4AA7-2818-111D9B93B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595937D-A5EA-D31C-B0FE-DD19BB858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7433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7CB8D25-A999-F37F-D746-8B1217D5D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71EC1B8-C553-3316-94BA-D24EF26C4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D92B1F6-5AC8-6D5C-A4B3-90F465D2C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63CD4E1-125B-0F7A-BF0C-96C3702D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2EB7EEC-5D7A-E455-17E1-8ADAC1D31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8534B808-100E-2380-171A-0ED65078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120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596814-7A8F-4D10-5C8E-D9E9AFD5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E5589FA0-A2DC-95CA-0E7C-DB485ECD6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229FD26-4DFF-4729-0D12-50A716E97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C74EDD0-E8FF-3C0C-7BB1-4B3A409F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10ED66F-00EC-A203-4021-77F78048A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7BC2152-CD57-7D83-A163-512D72B0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814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4BE65298-438B-5D54-DBF5-F622D9DED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845C331C-CB65-42A8-6C74-FB555CA7A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B786C650-A1F0-9D39-EF3A-5D59BA9DB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D1954-09F2-4C9B-A5F4-CEDD156E8C73}" type="datetimeFigureOut">
              <a:rPr lang="tr-TR" smtClean="0"/>
              <a:t>19.05.2022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16D64D3-557D-0B85-D983-950B3F63C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B71E362-D4BE-A391-1646-7D16A41455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47C92-A991-401E-B511-325DA5471DB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0373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586259C-E1FD-2067-A550-4B9939E66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ED77338-CB46-9211-6770-5A858A9F6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10" y="289042"/>
            <a:ext cx="6096000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5C6083C-B612-98D7-A361-EF7F3D81C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1806"/>
            <a:ext cx="6076073" cy="3416194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560B8CE2-9957-AE90-AA5C-888876936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44" y="3441806"/>
            <a:ext cx="6076072" cy="34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90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181600D-B4AA-7A74-6CC7-93B58605C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B9E6D18-FB52-D4DB-6590-C8EDFBF04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1"/>
            <a:ext cx="6096001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C20CA74-DF5D-9FCA-1395-DC3A6E89E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8997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30234EE-24A4-3354-968F-3CF940661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8998"/>
            <a:ext cx="6096002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4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015D6BBB-F897-E4C7-AC5E-411C44CFDE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2D99E5C5-98FC-B68A-6134-498AEA1F1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5998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54C3AE01-9F30-501F-DCB1-330E314D7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5999" cy="3428999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EE93F32-27D6-8AEF-E75A-1AD6EA7DF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60959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94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3EE9ED2-AC23-2F80-AD42-2764D73B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0472CC1D-1AFD-2173-E925-06E0F7231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938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E8EFE51F-9B22-595F-1EF0-2AABCE11D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1062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6709F81-D888-A04F-DB18-234955D0A4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380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7A2DECD6-5183-8625-5120-28D9B0D88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29C5C10-A800-6C1B-BC90-EE0B6E35C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2C981650-9C95-E7A4-A03A-F9C32D688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1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A39FDB39-24CE-1F19-5607-3F5A0A058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D45618B-4951-1577-212E-3447421BAE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9AB953B-1D03-F2E4-184B-3C2776B982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9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DDD6E2A0-2D42-00DF-EDA9-0BA607C31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6095999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46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2A814357-5DA0-563B-2B67-16553DE0C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A986C413-24FF-95DD-346F-DA2653849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0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B0350433-A651-1A53-9A73-F81FF6ACD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5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794B9B0-D150-0A9C-0D9F-488046275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9D55D52-8D29-662B-5838-860B0E7A4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D2CC615-DEAB-5D8C-FA0F-18E46C648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8998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6ED021AE-09AC-C271-6EED-C5578B0E99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9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48836655-FB52-F1EC-FA8D-5B646A049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C9A8FA91-82E3-F96D-FE5E-7896819DD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950" y="0"/>
            <a:ext cx="6049049" cy="3398876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418C389-DBE6-16F1-5B5E-769F81A27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1" cy="3429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FD7DEBA-97C7-14F8-D80D-429568C79F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0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F12E2E7-8874-8B89-DF5E-49DDEB642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590C511-94AC-4565-CB06-8DB8B0248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900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3D1FE8F-5ED7-58C9-794D-2BD9711DA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8997"/>
            <a:ext cx="6096004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01616CE-2485-9823-CE60-F505C0D36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7C40565C-B27C-79EF-BF4A-6466DDEB7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14" y="0"/>
            <a:ext cx="6083085" cy="34226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A537C5C-4AB5-0D5D-B116-16619CBF9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BB0C432-8DCC-B9B2-6FD4-8DA49E8C6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14" y="3435342"/>
            <a:ext cx="6083086" cy="342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62E22B7C-66E2-C0C5-622C-5A864622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F006463-4FD3-386F-3844-E69FD9717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3429001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0F3395C9-4F32-E7A9-2E0A-DBF6984E2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9001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C311101-9DA3-68F9-1804-3C6E4A5B5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8999"/>
            <a:ext cx="6096000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7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6A37D56-2B2F-537D-E437-641D2CB55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4F5AB7E-237B-595A-3AB8-85DB3FF93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-1"/>
            <a:ext cx="6095999" cy="3522913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498C2EB6-AEBA-0624-EF2D-DF54A4960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5086"/>
            <a:ext cx="6237557" cy="35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190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CE7D9FA-A627-C95B-B8DF-4689642B5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150"/>
            <a:ext cx="6096000" cy="29908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15E4D985-A2B2-F8B2-8E1A-F646F4A7D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1325"/>
            <a:ext cx="6096000" cy="298767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DF303FE0-DE87-C867-A2BD-8165DC1A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00037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24847D2B-6509-954B-F29F-4DE6C476F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8997"/>
            <a:ext cx="6096004" cy="298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68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FABC8E3E-F166-1B17-FEE6-8C8D65FE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7A38149-0208-629B-6E90-D42B821EB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355"/>
            <a:ext cx="6096000" cy="3388645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7894533D-3A29-F9AE-E8F8-A26B74A07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21107"/>
            <a:ext cx="6095999" cy="34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10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E0A51193-B867-EDD7-B540-92A4774DC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4DF81BC-08D6-E53A-9342-6C2C855D2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A602576-2244-A8D3-79C4-F87BAC1AF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899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5030205E-A70E-E07D-E41F-DD35066C9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3429000"/>
            <a:ext cx="609600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50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56BFC0B7-09B7-6DE2-BBAB-D4E1D6CFC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17"/>
            <a:ext cx="6096000" cy="3444218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585BC965-B6B2-6955-7FD1-D41898260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0CF592C1-F656-5BF0-0AB9-11E435C3E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242"/>
            <a:ext cx="6054978" cy="3402758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F2811AEE-AA8B-AFED-092E-20F546216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059" y="3455240"/>
            <a:ext cx="6054941" cy="340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45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31638C29-72C6-FC7A-7CAA-08A0A4D2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8F464C19-90DF-F9F7-7C1F-0A059A3AD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999"/>
            <a:ext cx="6096000" cy="342899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3973012-C7A8-733F-4FD9-75953C8E4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3428998"/>
            <a:ext cx="6096004" cy="34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3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E3206D0A-BB6C-FA8A-40E1-C874F80D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1" cy="3429000"/>
          </a:xfrm>
          <a:prstGeom prst="rect">
            <a:avLst/>
          </a:prstGeom>
        </p:spPr>
      </p:pic>
      <p:pic>
        <p:nvPicPr>
          <p:cNvPr id="5" name="Resim 4" descr="metin içeren bir resim&#10;&#10;Açıklama otomatik olarak oluşturuldu">
            <a:extLst>
              <a:ext uri="{FF2B5EF4-FFF2-40B4-BE49-F238E27FC236}">
                <a16:creationId xmlns:a16="http://schemas.microsoft.com/office/drawing/2014/main" id="{DD905AD9-1BDF-11E5-2272-F6FF12FD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0"/>
            <a:ext cx="6096001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662FFF3-0F24-0A52-3547-A5D7A872CF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8700"/>
            <a:ext cx="6033815" cy="3389300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B9DF8381-9417-0E65-B0AC-9D6A6F395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54" y="3468700"/>
            <a:ext cx="6036346" cy="33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2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E9D539D-85EA-BA25-E197-06F55A05C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B706912F-E804-6641-0EBC-045E2D3F9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933A5126-11AE-48F5-A6C0-B1AE48A8A7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0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12EA0411-6807-631F-1DDC-244EACE7B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BBFBDCF-69E4-D2D7-DB19-369EAAD26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5998" cy="3428999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153BD1B0-78BA-8E54-89D7-D493521C5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6095998" cy="3428999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04CE2505-312C-2338-0996-DD82318B5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429000"/>
            <a:ext cx="60959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08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09799A0D-87E3-4794-824E-F29E05DA8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8767476-4207-A1F8-1541-60DDBB383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564" y="9525"/>
            <a:ext cx="6115435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828A097A-FFCE-9451-E758-115D7E2B6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8049"/>
            <a:ext cx="6057048" cy="34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52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8EDD82F3-03D3-7189-884C-7CC60751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1026C26-0013-A045-D4A6-D00B1FA2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63684" cy="34290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2AB63603-C1B2-E742-4215-6CE9E7BCE4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49766"/>
            <a:ext cx="6063685" cy="3408233"/>
          </a:xfrm>
          <a:prstGeom prst="rect">
            <a:avLst/>
          </a:prstGeom>
        </p:spPr>
      </p:pic>
      <p:pic>
        <p:nvPicPr>
          <p:cNvPr id="9" name="Resim 8" descr="metin içeren bir resim&#10;&#10;Açıklama otomatik olarak oluşturuldu">
            <a:extLst>
              <a:ext uri="{FF2B5EF4-FFF2-40B4-BE49-F238E27FC236}">
                <a16:creationId xmlns:a16="http://schemas.microsoft.com/office/drawing/2014/main" id="{C9D6FFB4-4AA8-A682-9EAB-83C39BEFF5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180" y="3449766"/>
            <a:ext cx="6063685" cy="34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44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2C2B80F-0F41-B63C-4185-35467C6F4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586E136F-51DF-FE7D-C515-A6937E65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1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 descr="metin içeren bir resim&#10;&#10;Açıklama otomatik olarak oluşturuldu">
            <a:extLst>
              <a:ext uri="{FF2B5EF4-FFF2-40B4-BE49-F238E27FC236}">
                <a16:creationId xmlns:a16="http://schemas.microsoft.com/office/drawing/2014/main" id="{4377A789-BC6A-CAE4-05A6-CBD550455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6096000" cy="3429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6DD710CC-97A8-2AF0-F5AC-53B946FD3A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E9FF6563-722E-14D2-C5FD-BDBA4E592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0</Words>
  <Application>Microsoft Office PowerPoint</Application>
  <PresentationFormat>Geniş ekran</PresentationFormat>
  <Paragraphs>0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Oguzhan Sarica</dc:creator>
  <cp:lastModifiedBy>Oguzhan Sarica</cp:lastModifiedBy>
  <cp:revision>10</cp:revision>
  <dcterms:created xsi:type="dcterms:W3CDTF">2022-05-15T14:28:59Z</dcterms:created>
  <dcterms:modified xsi:type="dcterms:W3CDTF">2022-05-19T05:52:19Z</dcterms:modified>
</cp:coreProperties>
</file>